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</p:sldIdLst>
  <p:sldSz cy="6858000" cx="9144000"/>
  <p:notesSz cx="6858000" cy="9144000"/>
  <p:embeddedFontLst>
    <p:embeddedFont>
      <p:font typeface="Raleway"/>
      <p:regular r:id="rId164"/>
      <p:bold r:id="rId165"/>
      <p:italic r:id="rId166"/>
      <p:boldItalic r:id="rId167"/>
    </p:embeddedFont>
    <p:embeddedFont>
      <p:font typeface="Merriweather"/>
      <p:regular r:id="rId168"/>
      <p:bold r:id="rId169"/>
      <p:italic r:id="rId170"/>
      <p:boldItalic r:id="rId1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171" Type="http://schemas.openxmlformats.org/officeDocument/2006/relationships/font" Target="fonts/Merriweather-boldItalic.fntdata"/><Relationship Id="rId68" Type="http://schemas.openxmlformats.org/officeDocument/2006/relationships/slide" Target="slides/slide62.xml"/><Relationship Id="rId170" Type="http://schemas.openxmlformats.org/officeDocument/2006/relationships/font" Target="fonts/Merriweather-italic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Raleway-bold.fntdata"/><Relationship Id="rId69" Type="http://schemas.openxmlformats.org/officeDocument/2006/relationships/slide" Target="slides/slide63.xml"/><Relationship Id="rId164" Type="http://schemas.openxmlformats.org/officeDocument/2006/relationships/font" Target="fonts/Raleway-regular.fntdata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font" Target="fonts/Merriweather-bold.fntdata"/><Relationship Id="rId168" Type="http://schemas.openxmlformats.org/officeDocument/2006/relationships/font" Target="fonts/Merriweather-regular.fntdata"/><Relationship Id="rId167" Type="http://schemas.openxmlformats.org/officeDocument/2006/relationships/font" Target="fonts/Raleway-boldItalic.fntdata"/><Relationship Id="rId166" Type="http://schemas.openxmlformats.org/officeDocument/2006/relationships/font" Target="fonts/Raleway-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dd8bc70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58dd8bc703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8dd8bc703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58dd8bc703_1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8dd8bc703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58dd8bc703_1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8dd8bc703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58dd8bc703_1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8dd8bc703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58dd8bc703_1_6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7" name="Google Shape;1007;p6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p6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9" name="Google Shape;1019;p6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p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dd8bc70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8dd8bc70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3" name="Google Shape;1043;p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9" name="Google Shape;1049;p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5" name="Google Shape;1055;p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1" name="Google Shape;1061;p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p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9" name="Google Shape;1079;p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5" name="Google Shape;1085;p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1" name="Google Shape;1091;p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p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dd8bc70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8dd8bc70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3" name="Google Shape;1103;p8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8" name="Google Shape;1108;p8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6ba4147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g56ba4147c5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1" name="Google Shape;1121;p8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8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3" name="Google Shape;1133;p8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9" name="Google Shape;1139;p8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p8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1" name="Google Shape;1151;p8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p9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dd8bc70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8dd8bc703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p9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9" name="Google Shape;1169;p9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7" name="Google Shape;1177;p9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9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p9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p9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p9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6ba4147c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1" name="Google Shape;1201;g56ba4147c5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6ba4147c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g56ba4147c5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6ba4147c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3" name="Google Shape;1213;g56ba4147c5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6ba4147c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9" name="Google Shape;1219;g56ba4147c5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dd8bc70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8dd8bc703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6ba4147c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g56ba4147c5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6ba4147c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1" name="Google Shape;1231;g56ba4147c5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6ba4147c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7" name="Google Shape;1237;g56ba4147c5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6ba4147c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3" name="Google Shape;1243;g56ba4147c5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6ba4147c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1" name="Google Shape;1251;g56ba4147c5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6ba4147c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9" name="Google Shape;1259;g56ba4147c5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6ba4147c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7" name="Google Shape;1267;g56ba4147c5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6ba4147c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56ba4147c5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6ba4147c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g56ba4147c5_1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6ba4147c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g56ba4147c5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dd8bc70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8dd8bc703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6ba4147c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7" name="Google Shape;1297;g56ba4147c5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p9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p9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9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p9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1" name="Google Shape;1321;p10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10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10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0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9" name="Google Shape;1339;p10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dd8bc70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8dd8bc703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8dd8bc70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8dd8bc703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dd8bc70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8dd8bc703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dd8bc70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8dd8bc703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dd8bc70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8dd8bc703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8dd8bc70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8dd8bc703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8dd8bc70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8dd8bc703_1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8dd8bc70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8dd8bc703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dd8bc70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8dd8bc703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dd8bc70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58dd8bc703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dd8bc703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8dd8bc703_1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8dd8bc703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8dd8bc703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d8bc703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8dd8bc703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8dd8bc703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58dd8bc703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8dd8bc703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8dd8bc703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dd8bc70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8dd8bc703_1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8dd8bc703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58dd8bc703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8dd8bc703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58dd8bc703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dd8bc70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58dd8bc703_1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8dd8bc703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8dd8bc703_1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8dd8bc703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8dd8bc703_1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8dd8bc703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8dd8bc703_1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dd8bc703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8dd8bc703_1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8dd8bc703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8dd8bc703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8dd8bc703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58dd8bc703_1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8dd8bc703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58dd8bc703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dd8bc703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58dd8bc703_1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dd8bc703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58dd8bc703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dd8bc703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58dd8bc703_1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dd8bc703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58dd8bc703_1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8dd8bc703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58dd8bc703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8dd8bc703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8dd8bc703_1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dd8bc703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8dd8bc703_1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8dd8bc703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8dd8bc703_1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8dd8bc703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8dd8bc703_1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8dd8bc703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58dd8bc703_1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8dd8bc703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58dd8bc703_1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8dd8bc703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58dd8bc703_1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8dd8bc703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58dd8bc703_1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8dd8bc703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58dd8bc703_1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8dd8bc703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58dd8bc703_1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8dd8bc703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58dd8bc703_1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8dd8bc703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58dd8bc703_1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8dd8bc703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58dd8bc703_1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8dd8bc703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58dd8bc703_1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8dd8bc703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58dd8bc703_1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8dd8bc703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58dd8bc703_1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8dd8bc703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58dd8bc703_1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8dd8bc703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58dd8bc703_1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8dd8bc703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58dd8bc703_1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8dd8bc703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58dd8bc703_1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8dd8bc703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58dd8bc703_1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8dd8bc703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58dd8bc703_1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8dd8bc703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58dd8bc703_1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8dd8bc703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58dd8bc703_1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8dd8bc7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8dd8bc70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8dd8bc703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58dd8bc703_1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8dd8bc703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58dd8bc703_1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8dd8bc703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58dd8bc703_1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8dd8bc703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58dd8bc703_1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8dd8bc703_1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58dd8bc703_1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8dd8bc703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58dd8bc703_1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8dd8bc703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58dd8bc703_1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8dd8bc703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58dd8bc703_1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8dd8bc703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58dd8bc703_1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8dd8bc703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58dd8bc703_1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80400" y="2382450"/>
            <a:ext cx="5383199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648150" y="2830500"/>
            <a:ext cx="7847700" cy="1197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100" y="0"/>
            <a:ext cx="9144000" cy="21882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4073400" y="1696213"/>
            <a:ext cx="997200" cy="9972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4135950" y="1758763"/>
            <a:ext cx="872100" cy="8721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568100" y="2882400"/>
            <a:ext cx="60078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3593400" y="17276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100" y="579570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57200" y="5795700"/>
            <a:ext cx="8229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692274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/>
          <p:nvPr/>
        </p:nvSpPr>
        <p:spPr>
          <a:xfrm>
            <a:off x="648150" y="2830500"/>
            <a:ext cx="7847700" cy="1196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00" y="0"/>
            <a:ext cx="9144000" cy="2188199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4073400" y="1696213"/>
            <a:ext cx="997199" cy="9971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4135950" y="1758763"/>
            <a:ext cx="872099" cy="8720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68100" y="2882400"/>
            <a:ext cx="6007799" cy="109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3593400" y="17276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00" y="579570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5795700"/>
            <a:ext cx="8229600" cy="106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5.png"/><Relationship Id="rId4" Type="http://schemas.openxmlformats.org/officeDocument/2006/relationships/image" Target="../media/image12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8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3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9.jpg"/><Relationship Id="rId4" Type="http://schemas.openxmlformats.org/officeDocument/2006/relationships/image" Target="../media/image16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6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5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0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4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6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7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8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9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2.png"/><Relationship Id="rId4" Type="http://schemas.openxmlformats.org/officeDocument/2006/relationships/image" Target="../media/image150.png"/><Relationship Id="rId5" Type="http://schemas.openxmlformats.org/officeDocument/2006/relationships/image" Target="../media/image15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51.png"/><Relationship Id="rId4" Type="http://schemas.openxmlformats.org/officeDocument/2006/relationships/image" Target="../media/image16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5.png"/><Relationship Id="rId4" Type="http://schemas.openxmlformats.org/officeDocument/2006/relationships/image" Target="../media/image16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71.png"/><Relationship Id="rId4" Type="http://schemas.openxmlformats.org/officeDocument/2006/relationships/image" Target="../media/image16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60.png"/><Relationship Id="rId4" Type="http://schemas.openxmlformats.org/officeDocument/2006/relationships/image" Target="../media/image17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6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6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7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5" Type="http://schemas.openxmlformats.org/officeDocument/2006/relationships/image" Target="../media/image8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Sein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158" name="Google Shape;158;p31"/>
          <p:cNvSpPr/>
          <p:nvPr/>
        </p:nvSpPr>
        <p:spPr>
          <a:xfrm>
            <a:off x="2381150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38" y="2023838"/>
            <a:ext cx="180022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13" y="2553588"/>
            <a:ext cx="13906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8875" y="1327137"/>
            <a:ext cx="3613400" cy="42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/>
          <p:nvPr/>
        </p:nvSpPr>
        <p:spPr>
          <a:xfrm>
            <a:off x="461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31"/>
          <p:cNvCxnSpPr/>
          <p:nvPr/>
        </p:nvCxnSpPr>
        <p:spPr>
          <a:xfrm>
            <a:off x="6492875" y="3974200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871" y="5748121"/>
            <a:ext cx="3613399" cy="10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/>
          <p:nvPr/>
        </p:nvSpPr>
        <p:spPr>
          <a:xfrm>
            <a:off x="6595375" y="61729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3121700" y="5274300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88850" y="26178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2932500" y="3169625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67" name="Google Shape;967;p1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8" name="Google Shape;968;p1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9" name="Google Shape;969;p121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0" name="Google Shape;97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121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21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21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79" name="Google Shape;979;p1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0" name="Google Shape;980;p1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1" name="Google Shape;981;p122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2" name="Google Shape;98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122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2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2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91" name="Google Shape;991;p1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2" name="Google Shape;992;p1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3" name="Google Shape;993;p123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4" name="Google Shape;99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764"/>
            <a:ext cx="9144001" cy="141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000" name="Google Shape;1000;p1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1" name="Google Shape;1001;p1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2" name="Google Shape;1002;p124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3" name="Google Shape;100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406"/>
            <a:ext cx="9144002" cy="223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Google Shape;1004;p124"/>
          <p:cNvCxnSpPr/>
          <p:nvPr/>
        </p:nvCxnSpPr>
        <p:spPr>
          <a:xfrm>
            <a:off x="244900" y="3974200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7. 시험 관리 및 성적 조회</a:t>
            </a:r>
            <a:endParaRPr/>
          </a:p>
        </p:txBody>
      </p:sp>
      <p:pic>
        <p:nvPicPr>
          <p:cNvPr id="1010" name="Google Shape;101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75" y="2281850"/>
            <a:ext cx="7594776" cy="37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과정선택</a:t>
            </a:r>
            <a:endParaRPr/>
          </a:p>
        </p:txBody>
      </p:sp>
      <p:pic>
        <p:nvPicPr>
          <p:cNvPr id="1016" name="Google Shape;1016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700" y="2239950"/>
            <a:ext cx="7542151" cy="42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2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과정시작일선택</a:t>
            </a:r>
            <a:endParaRPr/>
          </a:p>
        </p:txBody>
      </p:sp>
      <p:pic>
        <p:nvPicPr>
          <p:cNvPr id="1022" name="Google Shape;102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00" y="2634650"/>
            <a:ext cx="7374400" cy="27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시험관리- 세부조회</a:t>
            </a:r>
            <a:endParaRPr/>
          </a:p>
        </p:txBody>
      </p:sp>
      <p:pic>
        <p:nvPicPr>
          <p:cNvPr id="1028" name="Google Shape;102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88" y="2907475"/>
            <a:ext cx="8341423" cy="23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성적조회 선택화면</a:t>
            </a:r>
            <a:endParaRPr/>
          </a:p>
        </p:txBody>
      </p:sp>
      <p:pic>
        <p:nvPicPr>
          <p:cNvPr id="1034" name="Google Shape;103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17525"/>
            <a:ext cx="8229600" cy="36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과목선택</a:t>
            </a:r>
            <a:endParaRPr/>
          </a:p>
        </p:txBody>
      </p:sp>
      <p:pic>
        <p:nvPicPr>
          <p:cNvPr id="1040" name="Google Shape;104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50" y="2059750"/>
            <a:ext cx="8173701" cy="4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8" y="1781163"/>
            <a:ext cx="4333875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176" name="Google Shape;176;p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1370850" y="4887975"/>
            <a:ext cx="935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13" y="3429000"/>
            <a:ext cx="43719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 rot="5400000">
            <a:off x="5029863" y="2368084"/>
            <a:ext cx="4365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세부조회</a:t>
            </a:r>
            <a:endParaRPr/>
          </a:p>
        </p:txBody>
      </p:sp>
      <p:pic>
        <p:nvPicPr>
          <p:cNvPr id="1046" name="Google Shape;104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3" y="1907875"/>
            <a:ext cx="8173673" cy="42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학생검색</a:t>
            </a:r>
            <a:endParaRPr/>
          </a:p>
        </p:txBody>
      </p:sp>
      <p:pic>
        <p:nvPicPr>
          <p:cNvPr id="1052" name="Google Shape;105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25" y="2614900"/>
            <a:ext cx="6364625" cy="33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세부조회</a:t>
            </a:r>
            <a:endParaRPr/>
          </a:p>
        </p:txBody>
      </p:sp>
      <p:pic>
        <p:nvPicPr>
          <p:cNvPr id="1058" name="Google Shape;105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50" y="2107537"/>
            <a:ext cx="7986174" cy="42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8. 출결 관리 및 출결 조회</a:t>
            </a:r>
            <a:endParaRPr/>
          </a:p>
        </p:txBody>
      </p:sp>
      <p:pic>
        <p:nvPicPr>
          <p:cNvPr id="1064" name="Google Shape;106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325" y="2358350"/>
            <a:ext cx="6456700" cy="3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- 기간검색</a:t>
            </a:r>
            <a:endParaRPr/>
          </a:p>
        </p:txBody>
      </p:sp>
      <p:pic>
        <p:nvPicPr>
          <p:cNvPr id="1070" name="Google Shape;107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50" y="2437300"/>
            <a:ext cx="7183624" cy="3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세부조회</a:t>
            </a:r>
            <a:endParaRPr/>
          </a:p>
        </p:txBody>
      </p:sp>
      <p:pic>
        <p:nvPicPr>
          <p:cNvPr id="1076" name="Google Shape;107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700" y="1736700"/>
            <a:ext cx="8598023" cy="43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과정검색</a:t>
            </a:r>
            <a:endParaRPr/>
          </a:p>
        </p:txBody>
      </p:sp>
      <p:pic>
        <p:nvPicPr>
          <p:cNvPr id="1082" name="Google Shape;108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50" y="2260275"/>
            <a:ext cx="7193501" cy="34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세부조회</a:t>
            </a:r>
            <a:endParaRPr/>
          </a:p>
        </p:txBody>
      </p:sp>
      <p:pic>
        <p:nvPicPr>
          <p:cNvPr id="1088" name="Google Shape;1088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05975"/>
            <a:ext cx="8229598" cy="31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학생검색</a:t>
            </a:r>
            <a:endParaRPr/>
          </a:p>
        </p:txBody>
      </p:sp>
      <p:pic>
        <p:nvPicPr>
          <p:cNvPr id="1094" name="Google Shape;1094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00" y="1917990"/>
            <a:ext cx="8045400" cy="414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세부조회</a:t>
            </a:r>
            <a:endParaRPr/>
          </a:p>
        </p:txBody>
      </p:sp>
      <p:pic>
        <p:nvPicPr>
          <p:cNvPr id="1100" name="Google Shape;110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50" y="2105324"/>
            <a:ext cx="7680301" cy="3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8" y="2018563"/>
            <a:ext cx="4457674" cy="46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00" y="4571250"/>
            <a:ext cx="3524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5008113" y="25759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3"/>
          <p:cNvSpPr/>
          <p:nvPr/>
        </p:nvSpPr>
        <p:spPr>
          <a:xfrm>
            <a:off x="209500" y="268187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6877025" y="4004400"/>
            <a:ext cx="1584300" cy="678000"/>
          </a:xfrm>
          <a:prstGeom prst="wedgeRectCallout">
            <a:avLst>
              <a:gd fmla="val -50297" name="adj1"/>
              <a:gd fmla="val 96825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중복 등록인지 검사해주는 기능!</a:t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975" y="2155300"/>
            <a:ext cx="25527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/>
          <p:nvPr/>
        </p:nvSpPr>
        <p:spPr>
          <a:xfrm rot="2997695">
            <a:off x="5008192" y="3521463"/>
            <a:ext cx="387532" cy="2625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41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2. 교사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메인화면</a:t>
            </a:r>
            <a:endParaRPr/>
          </a:p>
        </p:txBody>
      </p:sp>
      <p:pic>
        <p:nvPicPr>
          <p:cNvPr id="1111" name="Google Shape;111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75" y="1781000"/>
            <a:ext cx="6288050" cy="48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로그인</a:t>
            </a:r>
            <a:r>
              <a:rPr lang="en-US"/>
              <a:t>화면</a:t>
            </a:r>
            <a:endParaRPr/>
          </a:p>
        </p:txBody>
      </p:sp>
      <p:pic>
        <p:nvPicPr>
          <p:cNvPr id="1117" name="Google Shape;111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00" y="2238200"/>
            <a:ext cx="2593900" cy="4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73" y="3256024"/>
            <a:ext cx="3734152" cy="1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4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메뉴 선택화면</a:t>
            </a:r>
            <a:endParaRPr/>
          </a:p>
        </p:txBody>
      </p:sp>
      <p:pic>
        <p:nvPicPr>
          <p:cNvPr id="1124" name="Google Shape;112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50" y="1716022"/>
            <a:ext cx="6343650" cy="5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강의스케쥴조회 항목선택</a:t>
            </a:r>
            <a:endParaRPr/>
          </a:p>
        </p:txBody>
      </p:sp>
      <p:pic>
        <p:nvPicPr>
          <p:cNvPr id="1130" name="Google Shape;113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43" y="2641225"/>
            <a:ext cx="4966400" cy="3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강의스케줄 - 교사이름으로 조회</a:t>
            </a:r>
            <a:endParaRPr/>
          </a:p>
        </p:txBody>
      </p:sp>
      <p:pic>
        <p:nvPicPr>
          <p:cNvPr id="1136" name="Google Shape;113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78950"/>
            <a:ext cx="8106327" cy="22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4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교사-강의스케줄 조회-과정으로조회</a:t>
            </a:r>
            <a:endParaRPr/>
          </a:p>
        </p:txBody>
      </p:sp>
      <p:pic>
        <p:nvPicPr>
          <p:cNvPr id="1142" name="Google Shape;11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48" y="1665125"/>
            <a:ext cx="7042025" cy="56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4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항목선택</a:t>
            </a:r>
            <a:endParaRPr/>
          </a:p>
        </p:txBody>
      </p:sp>
      <p:pic>
        <p:nvPicPr>
          <p:cNvPr id="1148" name="Google Shape;114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00" y="2546441"/>
            <a:ext cx="3765825" cy="3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4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기간으로 조회</a:t>
            </a:r>
            <a:endParaRPr/>
          </a:p>
        </p:txBody>
      </p:sp>
      <p:pic>
        <p:nvPicPr>
          <p:cNvPr id="1154" name="Google Shape;115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" y="1583300"/>
            <a:ext cx="8262875" cy="52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5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과정으로 조회</a:t>
            </a:r>
            <a:endParaRPr/>
          </a:p>
        </p:txBody>
      </p:sp>
      <p:pic>
        <p:nvPicPr>
          <p:cNvPr id="1160" name="Google Shape;116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657425"/>
            <a:ext cx="8266650" cy="52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" y="1824025"/>
            <a:ext cx="4352925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60000" y="435855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1433100" y="5428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 rot="5400000">
            <a:off x="6397035" y="4786868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13" y="2392363"/>
            <a:ext cx="46386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 rot="5400000">
            <a:off x="4794500" y="19698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5">
            <a:alphaModFix/>
          </a:blip>
          <a:srcRect b="30290" l="0" r="0" t="39021"/>
          <a:stretch/>
        </p:blipFill>
        <p:spPr>
          <a:xfrm>
            <a:off x="4572000" y="5235323"/>
            <a:ext cx="4324350" cy="1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4572000" y="583360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이름으로 검색</a:t>
            </a:r>
            <a:endParaRPr/>
          </a:p>
        </p:txBody>
      </p:sp>
      <p:pic>
        <p:nvPicPr>
          <p:cNvPr id="1166" name="Google Shape;116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5" y="1632725"/>
            <a:ext cx="8608876" cy="4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</a:t>
            </a:r>
            <a:endParaRPr/>
          </a:p>
        </p:txBody>
      </p:sp>
      <p:pic>
        <p:nvPicPr>
          <p:cNvPr id="1172" name="Google Shape;117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8" y="1652925"/>
            <a:ext cx="8835424" cy="2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02925"/>
            <a:ext cx="8835402" cy="24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52"/>
          <p:cNvSpPr/>
          <p:nvPr/>
        </p:nvSpPr>
        <p:spPr>
          <a:xfrm>
            <a:off x="4288125" y="3741825"/>
            <a:ext cx="345600" cy="40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조회</a:t>
            </a:r>
            <a:endParaRPr/>
          </a:p>
        </p:txBody>
      </p:sp>
      <p:pic>
        <p:nvPicPr>
          <p:cNvPr id="1180" name="Google Shape;118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743000"/>
            <a:ext cx="8390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5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입력</a:t>
            </a:r>
            <a:endParaRPr/>
          </a:p>
        </p:txBody>
      </p:sp>
      <p:pic>
        <p:nvPicPr>
          <p:cNvPr id="1186" name="Google Shape;118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3" y="1730650"/>
            <a:ext cx="82999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5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-배점 관리 - 배점 수정</a:t>
            </a:r>
            <a:endParaRPr/>
          </a:p>
        </p:txBody>
      </p:sp>
      <p:pic>
        <p:nvPicPr>
          <p:cNvPr id="1192" name="Google Shape;119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0" y="1681225"/>
            <a:ext cx="82999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</a:t>
            </a:r>
            <a:endParaRPr/>
          </a:p>
        </p:txBody>
      </p:sp>
      <p:pic>
        <p:nvPicPr>
          <p:cNvPr id="1198" name="Google Shape;119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63" y="1669775"/>
            <a:ext cx="7741675" cy="48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시험2</a:t>
            </a:r>
            <a:endParaRPr/>
          </a:p>
        </p:txBody>
      </p:sp>
      <p:pic>
        <p:nvPicPr>
          <p:cNvPr id="1204" name="Google Shape;120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0" y="2028800"/>
            <a:ext cx="8225975" cy="3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</a:t>
            </a:r>
            <a:endParaRPr/>
          </a:p>
        </p:txBody>
      </p:sp>
      <p:pic>
        <p:nvPicPr>
          <p:cNvPr id="1210" name="Google Shape;121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50" y="1669800"/>
            <a:ext cx="7896301" cy="4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시험2</a:t>
            </a:r>
            <a:endParaRPr/>
          </a:p>
        </p:txBody>
      </p:sp>
      <p:pic>
        <p:nvPicPr>
          <p:cNvPr id="1216" name="Google Shape;121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5" y="1933375"/>
            <a:ext cx="8337050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</a:t>
            </a:r>
            <a:r>
              <a:rPr lang="en-US"/>
              <a:t>과정 선택</a:t>
            </a:r>
            <a:endParaRPr/>
          </a:p>
        </p:txBody>
      </p:sp>
      <p:pic>
        <p:nvPicPr>
          <p:cNvPr id="1222" name="Google Shape;122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8300"/>
            <a:ext cx="8839200" cy="4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18620" l="0" r="0" t="-10078"/>
          <a:stretch/>
        </p:blipFill>
        <p:spPr>
          <a:xfrm>
            <a:off x="4601175" y="4502598"/>
            <a:ext cx="4391025" cy="2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" y="1828800"/>
            <a:ext cx="441007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98325" y="342902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1404350" y="5690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 rot="5400000">
            <a:off x="6602898" y="4311643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/>
          <p:nvPr/>
        </p:nvSpPr>
        <p:spPr>
          <a:xfrm rot="5400000">
            <a:off x="4794500" y="18936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725" y="2265850"/>
            <a:ext cx="4557925" cy="19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5"/>
          <p:cNvCxnSpPr/>
          <p:nvPr/>
        </p:nvCxnSpPr>
        <p:spPr>
          <a:xfrm>
            <a:off x="4654550" y="5345800"/>
            <a:ext cx="375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조회</a:t>
            </a:r>
            <a:endParaRPr/>
          </a:p>
        </p:txBody>
      </p:sp>
      <p:pic>
        <p:nvPicPr>
          <p:cNvPr id="1228" name="Google Shape;122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1682150"/>
            <a:ext cx="8038325" cy="49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입력</a:t>
            </a:r>
            <a:endParaRPr/>
          </a:p>
        </p:txBody>
      </p:sp>
      <p:pic>
        <p:nvPicPr>
          <p:cNvPr id="1234" name="Google Shape;123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50" y="1804800"/>
            <a:ext cx="7756275" cy="4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수정</a:t>
            </a:r>
            <a:endParaRPr/>
          </a:p>
        </p:txBody>
      </p:sp>
      <p:pic>
        <p:nvPicPr>
          <p:cNvPr id="1240" name="Google Shape;124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25" y="1780125"/>
            <a:ext cx="7895950" cy="4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과정 선택 후 질문보기 </a:t>
            </a:r>
            <a:endParaRPr/>
          </a:p>
        </p:txBody>
      </p:sp>
      <p:pic>
        <p:nvPicPr>
          <p:cNvPr id="1246" name="Google Shape;124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0" y="1594725"/>
            <a:ext cx="7972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0" y="3599875"/>
            <a:ext cx="7972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50" y="4390450"/>
            <a:ext cx="7181400" cy="2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조회하기 </a:t>
            </a:r>
            <a:endParaRPr/>
          </a:p>
        </p:txBody>
      </p:sp>
      <p:pic>
        <p:nvPicPr>
          <p:cNvPr id="1254" name="Google Shape;125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5" y="1611188"/>
            <a:ext cx="1819275" cy="2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5" y="4808375"/>
            <a:ext cx="8195299" cy="1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65"/>
          <p:cNvSpPr/>
          <p:nvPr/>
        </p:nvSpPr>
        <p:spPr>
          <a:xfrm rot="5400000">
            <a:off x="2607625" y="38115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답변하기 </a:t>
            </a:r>
            <a:endParaRPr/>
          </a:p>
        </p:txBody>
      </p:sp>
      <p:sp>
        <p:nvSpPr>
          <p:cNvPr id="1262" name="Google Shape;1262;p166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81225"/>
            <a:ext cx="1754270" cy="2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854725" cy="1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조회하기 </a:t>
            </a:r>
            <a:endParaRPr/>
          </a:p>
        </p:txBody>
      </p:sp>
      <p:sp>
        <p:nvSpPr>
          <p:cNvPr id="1270" name="Google Shape;1270;p167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09613"/>
            <a:ext cx="1787550" cy="3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904150" cy="1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수정하기 </a:t>
            </a:r>
            <a:endParaRPr/>
          </a:p>
        </p:txBody>
      </p:sp>
      <p:sp>
        <p:nvSpPr>
          <p:cNvPr id="1278" name="Google Shape;1278;p168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532950"/>
            <a:ext cx="1828853" cy="3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4943400"/>
            <a:ext cx="7669350" cy="1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삭제하기 </a:t>
            </a:r>
            <a:endParaRPr/>
          </a:p>
        </p:txBody>
      </p:sp>
      <p:sp>
        <p:nvSpPr>
          <p:cNvPr id="1286" name="Google Shape;1286;p169"/>
          <p:cNvSpPr/>
          <p:nvPr/>
        </p:nvSpPr>
        <p:spPr>
          <a:xfrm rot="5400000">
            <a:off x="2533450" y="419057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7" name="Google Shape;12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756299"/>
            <a:ext cx="1781175" cy="3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5252350"/>
            <a:ext cx="7484000" cy="10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과정 선택 </a:t>
            </a:r>
            <a:endParaRPr/>
          </a:p>
        </p:txBody>
      </p:sp>
      <p:pic>
        <p:nvPicPr>
          <p:cNvPr id="1294" name="Google Shape;129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60900"/>
            <a:ext cx="8382000" cy="29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6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6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평가 조회 </a:t>
            </a:r>
            <a:endParaRPr/>
          </a:p>
        </p:txBody>
      </p:sp>
      <p:pic>
        <p:nvPicPr>
          <p:cNvPr id="1300" name="Google Shape;130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3025"/>
            <a:ext cx="38639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225"/>
            <a:ext cx="8839202" cy="4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72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3. 교육생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7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pic>
        <p:nvPicPr>
          <p:cNvPr id="1312" name="Google Shape;1312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800" y="1618775"/>
            <a:ext cx="6746401" cy="48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7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메인화면- 항목선택</a:t>
            </a:r>
            <a:endParaRPr/>
          </a:p>
        </p:txBody>
      </p:sp>
      <p:pic>
        <p:nvPicPr>
          <p:cNvPr id="1318" name="Google Shape;13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113" y="1871075"/>
            <a:ext cx="55530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성적조회</a:t>
            </a:r>
            <a:endParaRPr/>
          </a:p>
        </p:txBody>
      </p:sp>
      <p:pic>
        <p:nvPicPr>
          <p:cNvPr id="1324" name="Google Shape;132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1936326"/>
            <a:ext cx="7766949" cy="42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7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 - 항목선택화면</a:t>
            </a:r>
            <a:endParaRPr/>
          </a:p>
        </p:txBody>
      </p:sp>
      <p:pic>
        <p:nvPicPr>
          <p:cNvPr id="1330" name="Google Shape;1330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4" y="2291600"/>
            <a:ext cx="5064400" cy="3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7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교육생-출결관리-금일출결관리</a:t>
            </a:r>
            <a:endParaRPr/>
          </a:p>
        </p:txBody>
      </p:sp>
      <p:pic>
        <p:nvPicPr>
          <p:cNvPr id="1336" name="Google Shape;1336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75" y="2636850"/>
            <a:ext cx="7369024" cy="29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7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출결관리- 기간별출결조회</a:t>
            </a:r>
            <a:endParaRPr/>
          </a:p>
        </p:txBody>
      </p:sp>
      <p:pic>
        <p:nvPicPr>
          <p:cNvPr id="1342" name="Google Shape;134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15" y="1760002"/>
            <a:ext cx="7686361" cy="46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7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p3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272" name="Google Shape;272;p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3" name="Google Shape;273;p3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282" name="Google Shape;282;p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93" name="Google Shape;293;p4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301" name="Google Shape;301;p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02" name="Google Shape;302;p4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2" name="Google Shape;312;p4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22" name="Google Shape;322;p44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330" name="Google Shape;330;p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31" name="Google Shape;331;p4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5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46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46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6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350" name="Google Shape;350;p46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60" name="Google Shape;360;p4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7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370" name="Google Shape;370;p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71" name="Google Shape;371;p4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380" name="Google Shape;380;p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81" name="Google Shape;381;p4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390" name="Google Shape;390;p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91" name="Google Shape;391;p5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457200" y="1871075"/>
            <a:ext cx="8229600" cy="4986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62" y="1728925"/>
            <a:ext cx="8595475" cy="51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400" name="Google Shape;400;p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01" name="Google Shape;401;p5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409" name="Google Shape;409;p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419" name="Google Shape;419;p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20" name="Google Shape;420;p5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3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429" name="Google Shape;429;p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30" name="Google Shape;430;p54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438" name="Google Shape;438;p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39" name="Google Shape;439;p5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5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56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57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검색</a:t>
            </a:r>
            <a:endParaRPr b="1" sz="1800"/>
          </a:p>
        </p:txBody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3" name="Google Shape;473;p5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843300"/>
            <a:ext cx="5105400" cy="4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등록</a:t>
            </a:r>
            <a:endParaRPr b="1" sz="1800"/>
          </a:p>
        </p:txBody>
      </p:sp>
      <p:sp>
        <p:nvSpPr>
          <p:cNvPr id="481" name="Google Shape;481;p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p5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0" y="2024413"/>
            <a:ext cx="50958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490" name="Google Shape;490;p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91" name="Google Shape;491;p6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85963"/>
            <a:ext cx="51339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관리자_교사, 교육생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499" name="Google Shape;499;p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00" name="Google Shape;500;p6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75" y="1852088"/>
            <a:ext cx="52768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61"/>
          <p:cNvCxnSpPr/>
          <p:nvPr/>
        </p:nvCxnSpPr>
        <p:spPr>
          <a:xfrm>
            <a:off x="1956400" y="55134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</a:t>
            </a:r>
            <a:endParaRPr b="1" sz="1800"/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50" y="2612525"/>
            <a:ext cx="12954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4687775" y="376715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2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5281700" y="3929450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521" name="Google Shape;521;p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2" name="Google Shape;5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75" y="1831875"/>
            <a:ext cx="7140950" cy="4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529" name="Google Shape;529;p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00" y="1831850"/>
            <a:ext cx="6882650" cy="50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537" name="Google Shape;537;p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8" name="Google Shape;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50" y="1774600"/>
            <a:ext cx="7468475" cy="4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545" name="Google Shape;545;p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" y="1989238"/>
            <a:ext cx="9077325" cy="450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66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554" name="Google Shape;554;p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5" name="Google Shape;5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" y="1954888"/>
            <a:ext cx="90773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562" name="Google Shape;562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3" name="Google Shape;5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25" y="2087125"/>
            <a:ext cx="35623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570" name="Google Shape;570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9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579" name="Google Shape;579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0" name="Google Shape;5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70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 화면</a:t>
            </a:r>
            <a:endParaRPr/>
          </a:p>
        </p:txBody>
      </p:sp>
      <p:pic>
        <p:nvPicPr>
          <p:cNvPr descr="메인화면.png"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27" y="1714987"/>
            <a:ext cx="6024078" cy="493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588" name="Google Shape;588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9" name="Google Shape;5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2668663"/>
            <a:ext cx="38957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596" name="Google Shape;596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7" name="Google Shape;5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4330"/>
            <a:ext cx="9143999" cy="4281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72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메인</a:t>
            </a:r>
            <a:endParaRPr/>
          </a:p>
        </p:txBody>
      </p:sp>
      <p:pic>
        <p:nvPicPr>
          <p:cNvPr descr="01_교사메인메뉴.png" id="605" name="Google Shape;60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76" y="1968137"/>
            <a:ext cx="6752821" cy="4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신규 정보 등록</a:t>
            </a:r>
            <a:endParaRPr/>
          </a:p>
        </p:txBody>
      </p:sp>
      <p:pic>
        <p:nvPicPr>
          <p:cNvPr descr="02_교사등록중.png" id="611" name="Google Shape;61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34" y="1870613"/>
            <a:ext cx="4931882" cy="3868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교사등록완료.png" id="612" name="Google Shape;61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100" y="5127306"/>
            <a:ext cx="2992877" cy="1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교사 정보 조회 메인 </a:t>
            </a:r>
            <a:endParaRPr/>
          </a:p>
        </p:txBody>
      </p:sp>
      <p:pic>
        <p:nvPicPr>
          <p:cNvPr descr="04_교사정보조회메인.png" id="618" name="Google Shape;61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24" y="1879201"/>
            <a:ext cx="5810047" cy="435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전체 교사 목록</a:t>
            </a:r>
            <a:endParaRPr/>
          </a:p>
        </p:txBody>
      </p:sp>
      <p:pic>
        <p:nvPicPr>
          <p:cNvPr descr="05_전체교사조회.png" id="624" name="Google Shape;62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849" y="1697586"/>
            <a:ext cx="4678717" cy="467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세부 정보 조회</a:t>
            </a:r>
            <a:endParaRPr/>
          </a:p>
        </p:txBody>
      </p:sp>
      <p:sp>
        <p:nvSpPr>
          <p:cNvPr id="630" name="Google Shape;630;p77"/>
          <p:cNvSpPr txBox="1"/>
          <p:nvPr>
            <p:ph idx="1" type="body"/>
          </p:nvPr>
        </p:nvSpPr>
        <p:spPr>
          <a:xfrm>
            <a:off x="6709954" y="3334116"/>
            <a:ext cx="2085704" cy="1089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특정 교사 선택 시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교사의 세부 정보를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조회할 수 있음</a:t>
            </a:r>
            <a:endParaRPr sz="1600"/>
          </a:p>
        </p:txBody>
      </p:sp>
      <p:pic>
        <p:nvPicPr>
          <p:cNvPr descr="06_세부정보조회_교사선택.png" id="631" name="Google Shape;6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71" y="1889761"/>
            <a:ext cx="5971403" cy="410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세부 정보 조회</a:t>
            </a:r>
            <a:endParaRPr/>
          </a:p>
        </p:txBody>
      </p:sp>
      <p:pic>
        <p:nvPicPr>
          <p:cNvPr descr="07_교사세부정보.png" id="637" name="Google Shape;63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42" y="1828800"/>
            <a:ext cx="6200503" cy="464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정보 검색</a:t>
            </a:r>
            <a:endParaRPr/>
          </a:p>
        </p:txBody>
      </p:sp>
      <p:pic>
        <p:nvPicPr>
          <p:cNvPr descr="09_검색된교사의정보.png" id="643" name="Google Shape;64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246" y="1899879"/>
            <a:ext cx="6454092" cy="43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정보를 수정할 교사 검색</a:t>
            </a:r>
            <a:endParaRPr/>
          </a:p>
        </p:txBody>
      </p:sp>
      <p:pic>
        <p:nvPicPr>
          <p:cNvPr descr="10_교사정보수정.png" id="649" name="Google Shape;64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563" y="1627705"/>
            <a:ext cx="4395026" cy="2399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사검색.png" id="650" name="Google Shape;65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6452" y="3723630"/>
            <a:ext cx="5222109" cy="25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정보 수정</a:t>
            </a:r>
            <a:endParaRPr/>
          </a:p>
        </p:txBody>
      </p:sp>
      <p:pic>
        <p:nvPicPr>
          <p:cNvPr descr="12_정보수정화면.png" id="656" name="Google Shape;65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74" y="1635398"/>
            <a:ext cx="4763590" cy="4623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정보수정완료.png" id="657" name="Google Shape;65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207" y="5628912"/>
            <a:ext cx="2842068" cy="8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</a:t>
            </a:r>
            <a:endParaRPr/>
          </a:p>
        </p:txBody>
      </p:sp>
      <p:sp>
        <p:nvSpPr>
          <p:cNvPr id="663" name="Google Shape;663;p82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14_교사정보삭제.png" id="664" name="Google Shape;6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72" y="1633314"/>
            <a:ext cx="5005345" cy="2137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완료.png" id="665" name="Google Shape;66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325" y="5740347"/>
            <a:ext cx="2033829" cy="846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666" name="Google Shape;66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554" y="4336502"/>
            <a:ext cx="5371288" cy="225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메인화면 </a:t>
            </a:r>
            <a:endParaRPr/>
          </a:p>
        </p:txBody>
      </p:sp>
      <p:pic>
        <p:nvPicPr>
          <p:cNvPr descr="01_교육생메인.png" id="672" name="Google Shape;67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109" y="1922346"/>
            <a:ext cx="7262948" cy="4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</a:t>
            </a:r>
            <a:endParaRPr/>
          </a:p>
        </p:txBody>
      </p:sp>
      <p:pic>
        <p:nvPicPr>
          <p:cNvPr descr="02_교육생정보등록.png" id="678" name="Google Shape;67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11" y="1663336"/>
            <a:ext cx="5572974" cy="4807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등록완료메시지.png" id="679" name="Google Shape;67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6501" y="5910572"/>
            <a:ext cx="2251443" cy="81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조회 메인 </a:t>
            </a:r>
            <a:endParaRPr/>
          </a:p>
        </p:txBody>
      </p:sp>
      <p:pic>
        <p:nvPicPr>
          <p:cNvPr descr="04_교육생정보조회메인.png" id="685" name="Google Shape;68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184" y="1846094"/>
            <a:ext cx="5752187" cy="477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전체 정보 목록</a:t>
            </a:r>
            <a:endParaRPr/>
          </a:p>
        </p:txBody>
      </p:sp>
      <p:pic>
        <p:nvPicPr>
          <p:cNvPr descr="05_교육생전체목록.png" id="691" name="Google Shape;69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823" y="1827879"/>
            <a:ext cx="6836228" cy="463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세부 정보 조회</a:t>
            </a:r>
            <a:endParaRPr/>
          </a:p>
        </p:txBody>
      </p:sp>
      <p:pic>
        <p:nvPicPr>
          <p:cNvPr descr="06_특정교육생세부정보.png" id="697" name="Google Shape;69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5" y="1724440"/>
            <a:ext cx="5062459" cy="2089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_교육생세부정보.png" id="698" name="Google Shape;69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464" y="3582358"/>
            <a:ext cx="5611484" cy="311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특정 교육생 검색</a:t>
            </a:r>
            <a:endParaRPr/>
          </a:p>
        </p:txBody>
      </p:sp>
      <p:pic>
        <p:nvPicPr>
          <p:cNvPr descr="08_교육생정보검색.png" id="704" name="Google Shape;70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046" y="2065099"/>
            <a:ext cx="5585417" cy="227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9_교육생검색결과.png" id="705" name="Google Shape;70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417" y="4528443"/>
            <a:ext cx="7437120" cy="17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정보 수정 교육생 검색</a:t>
            </a:r>
            <a:endParaRPr/>
          </a:p>
        </p:txBody>
      </p:sp>
      <p:pic>
        <p:nvPicPr>
          <p:cNvPr descr="10_교육생정보수정.png" id="711" name="Google Shape;71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282" y="1649600"/>
            <a:ext cx="5933756" cy="2626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육생검색.png" id="712" name="Google Shape;71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2309" y="4479004"/>
            <a:ext cx="6643946" cy="20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수정</a:t>
            </a:r>
            <a:endParaRPr/>
          </a:p>
        </p:txBody>
      </p:sp>
      <p:pic>
        <p:nvPicPr>
          <p:cNvPr descr="12_정보수정.png" id="718" name="Google Shape;71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25" y="1593669"/>
            <a:ext cx="4130767" cy="4923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수정완료메시지.png" id="719" name="Google Shape;71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554" y="5698868"/>
            <a:ext cx="3411241" cy="93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로그인 화면</a:t>
            </a:r>
            <a:endParaRPr/>
          </a:p>
        </p:txBody>
      </p:sp>
      <p:pic>
        <p:nvPicPr>
          <p:cNvPr descr="001_관리자로그인.png"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460" y="1831099"/>
            <a:ext cx="6261462" cy="459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검색 후 정보 삭제</a:t>
            </a:r>
            <a:endParaRPr/>
          </a:p>
        </p:txBody>
      </p:sp>
      <p:pic>
        <p:nvPicPr>
          <p:cNvPr descr="14_삭제화면.png" id="725" name="Google Shape;72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6" y="1484566"/>
            <a:ext cx="5832246" cy="2242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726" name="Google Shape;72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319" y="3597557"/>
            <a:ext cx="6270172" cy="2300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_삭제완료메시지.png" id="727" name="Google Shape;72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703" y="5559388"/>
            <a:ext cx="3540497" cy="9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</a:t>
            </a:r>
            <a:endParaRPr b="1" sz="1800"/>
          </a:p>
        </p:txBody>
      </p:sp>
      <p:sp>
        <p:nvSpPr>
          <p:cNvPr id="733" name="Google Shape;733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34" name="Google Shape;7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75" y="2079700"/>
            <a:ext cx="1905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740" name="Google Shape;740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1" name="Google Shape;7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1935763"/>
            <a:ext cx="509587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748" name="Google Shape;748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9" name="Google Shape;7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75" y="2587188"/>
            <a:ext cx="55340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56" name="Google Shape;756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7" name="Google Shape;75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13" y="1905863"/>
            <a:ext cx="5133975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64" name="Google Shape;764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50" y="1843275"/>
            <a:ext cx="6422301" cy="48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72" name="Google Shape;772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3" name="Google Shape;7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2657475"/>
            <a:ext cx="71723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780" name="Google Shape;780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1" name="Google Shape;7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25" y="1889100"/>
            <a:ext cx="5106000" cy="4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788" name="Google Shape;788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9" name="Google Shape;78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75" y="1840663"/>
            <a:ext cx="50768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796" name="Google Shape;796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97" name="Google Shape;79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281575"/>
            <a:ext cx="8763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메인 화면</a:t>
            </a:r>
            <a:endParaRPr/>
          </a:p>
        </p:txBody>
      </p:sp>
      <p:pic>
        <p:nvPicPr>
          <p:cNvPr descr="002_관리자메뉴.png"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9" y="1793965"/>
            <a:ext cx="6148251" cy="44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804" name="Google Shape;804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5" name="Google Shape;8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25" y="1805400"/>
            <a:ext cx="5367949" cy="50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</a:t>
            </a:r>
            <a:endParaRPr b="1" sz="1800"/>
          </a:p>
        </p:txBody>
      </p:sp>
      <p:sp>
        <p:nvSpPr>
          <p:cNvPr id="812" name="Google Shape;812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3" name="Google Shape;81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50" y="2074938"/>
            <a:ext cx="18859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819" name="Google Shape;819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0" name="Google Shape;82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1946325"/>
            <a:ext cx="8924925" cy="47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826" name="Google Shape;826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7" name="Google Shape;82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2495550"/>
            <a:ext cx="60388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34" name="Google Shape;834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5" name="Google Shape;8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" y="1872100"/>
            <a:ext cx="8886825" cy="46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42" name="Google Shape;842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3" name="Google Shape;8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50" name="Google Shape;850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1" name="Google Shape;8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858" name="Google Shape;858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9" name="Google Shape;8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" y="1877650"/>
            <a:ext cx="8905875" cy="485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108"/>
          <p:cNvCxnSpPr/>
          <p:nvPr/>
        </p:nvCxnSpPr>
        <p:spPr>
          <a:xfrm>
            <a:off x="209500" y="62691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67" name="Google Shape;867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8" name="Google Shape;8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0" y="1843300"/>
            <a:ext cx="8848725" cy="49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75" name="Google Shape;875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6" name="Google Shape;8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891063"/>
            <a:ext cx="904875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로그인</a:t>
            </a:r>
            <a:endParaRPr b="1" sz="1800"/>
          </a:p>
        </p:txBody>
      </p:sp>
      <p:sp>
        <p:nvSpPr>
          <p:cNvPr id="146" name="Google Shape;146;p30"/>
          <p:cNvSpPr/>
          <p:nvPr/>
        </p:nvSpPr>
        <p:spPr>
          <a:xfrm>
            <a:off x="4687200" y="3355125"/>
            <a:ext cx="4980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/>
          <p:nvPr/>
        </p:nvSpPr>
        <p:spPr>
          <a:xfrm>
            <a:off x="6664550" y="4414000"/>
            <a:ext cx="2952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1883448"/>
            <a:ext cx="4019575" cy="4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00" y="1555875"/>
            <a:ext cx="4249925" cy="5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838" y="2215050"/>
            <a:ext cx="1190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950" y="4921300"/>
            <a:ext cx="11906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83" name="Google Shape;883;p11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4" name="Google Shape;88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1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891" name="Google Shape;891;p11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2" name="Google Shape;8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1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899" name="Google Shape;899;p11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0" name="Google Shape;900;p11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1" name="Google Shape;90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963" y="1971888"/>
            <a:ext cx="19335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07" name="Google Shape;907;p1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8" name="Google Shape;908;p1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9" name="Google Shape;90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909"/>
            <a:ext cx="9144001" cy="209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15" name="Google Shape;915;p1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6" name="Google Shape;916;p1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7" name="Google Shape;91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00525"/>
            <a:ext cx="5133975" cy="48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23" name="Google Shape;923;p11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4" name="Google Shape;924;p11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25" name="Google Shape;9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63" y="1980697"/>
            <a:ext cx="5095875" cy="47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31" name="Google Shape;931;p11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2" name="Google Shape;932;p11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3" name="Google Shape;9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9700"/>
            <a:ext cx="9143999" cy="17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39" name="Google Shape;939;p1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0" name="Google Shape;940;p1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41" name="Google Shape;94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500"/>
            <a:ext cx="9144001" cy="23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118"/>
          <p:cNvCxnSpPr/>
          <p:nvPr/>
        </p:nvCxnSpPr>
        <p:spPr>
          <a:xfrm>
            <a:off x="13740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118"/>
          <p:cNvCxnSpPr/>
          <p:nvPr/>
        </p:nvCxnSpPr>
        <p:spPr>
          <a:xfrm>
            <a:off x="225955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49" name="Google Shape;949;p1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0" name="Google Shape;950;p1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1" name="Google Shape;951;p119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2" name="Google Shape;95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0723"/>
            <a:ext cx="9144001" cy="220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958" name="Google Shape;958;p1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9" name="Google Shape;959;p1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0" name="Google Shape;960;p120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1" name="Google Shape;9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2484450"/>
            <a:ext cx="5124450" cy="40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